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66" r:id="rId5"/>
    <p:sldId id="269" r:id="rId6"/>
    <p:sldId id="268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C80E1C-FAAD-92FE-9AFF-53D55119D1A8}" name="Rene Pastoor" initials="RP" userId="S::r.pastoor@maf.nl::5b6acd57-16e8-4d30-bd6d-00cbd2b2d16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C72811-968D-887C-87ED-0BF4D347D762}" v="24" dt="2026-05-04T07:50:01.763"/>
    <p1510:client id="{DEAF6B93-AC75-B5CC-A1B4-52CDF61D75F8}" v="1" dt="2026-05-04T07:28:00.7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4796C-4D13-4DC4-8A54-BBF2B0909DF5}" type="datetimeFigureOut">
              <a:t>5/4/2026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09FD3-EC09-4D60-B566-724E5B5421E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73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04.05.2026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04.05.2026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04.05.2026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04.05.2026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04.05.2026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04.05.2026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04.05.2026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04.05.2026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04.05.2026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04.05.2026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04.05.2026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04.05.2026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53ECB65-B398-BB1F-8B80-E002EF112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697774" y="-6506"/>
            <a:ext cx="12446700" cy="686450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9A784BC-F1A4-C5E6-CF98-4C51F3025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53" y="2507118"/>
            <a:ext cx="2949529" cy="1263605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7D220E19-39A8-A4DC-CA99-22489245B2B8}"/>
              </a:ext>
            </a:extLst>
          </p:cNvPr>
          <p:cNvSpPr txBox="1"/>
          <p:nvPr/>
        </p:nvSpPr>
        <p:spPr>
          <a:xfrm>
            <a:off x="5360847" y="1590766"/>
            <a:ext cx="7003489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3600" spc="100">
                <a:solidFill>
                  <a:schemeClr val="bg1"/>
                </a:solidFill>
                <a:latin typeface="Gill Sans Nova"/>
              </a:rPr>
              <a:t>Levensreddende vluchten </a:t>
            </a:r>
            <a:br>
              <a:rPr lang="nl-NL" sz="3600" spc="100">
                <a:solidFill>
                  <a:schemeClr val="bg1"/>
                </a:solidFill>
                <a:latin typeface="Gill Sans Nova"/>
              </a:rPr>
            </a:br>
            <a:r>
              <a:rPr lang="nl-NL" sz="3600" spc="100">
                <a:solidFill>
                  <a:schemeClr val="bg1"/>
                </a:solidFill>
                <a:latin typeface="Gill Sans Nova"/>
              </a:rPr>
              <a:t>onder druk door </a:t>
            </a:r>
            <a:br>
              <a:rPr lang="nl-NL" sz="3600" spc="100">
                <a:solidFill>
                  <a:schemeClr val="bg1"/>
                </a:solidFill>
                <a:latin typeface="Gill Sans Nova"/>
              </a:rPr>
            </a:br>
            <a:r>
              <a:rPr lang="nl-NL" sz="3600" spc="100">
                <a:solidFill>
                  <a:schemeClr val="bg1"/>
                </a:solidFill>
                <a:latin typeface="Gill Sans Nova"/>
              </a:rPr>
              <a:t>stijgende brandstofkosten.</a:t>
            </a:r>
          </a:p>
          <a:p>
            <a:endParaRPr lang="nl-NL" sz="3600" spc="100">
              <a:solidFill>
                <a:schemeClr val="bg1"/>
              </a:solidFill>
              <a:latin typeface="Gill Sans Nova"/>
            </a:endParaRPr>
          </a:p>
          <a:p>
            <a:r>
              <a:rPr lang="nl-NL" sz="3600" spc="100">
                <a:solidFill>
                  <a:schemeClr val="bg1"/>
                </a:solidFill>
                <a:latin typeface="Gill Sans Nova"/>
              </a:rPr>
              <a:t>Welke vluchten kunnen doorgaan... en welke niet? </a:t>
            </a:r>
            <a:endParaRPr lang="nl-NL" sz="1200" spc="100">
              <a:solidFill>
                <a:schemeClr val="bg1"/>
              </a:solidFill>
              <a:highlight>
                <a:srgbClr val="FFFFFF"/>
              </a:highligh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A6648F-A5A5-6252-8ADE-B6DDB59F4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7A8C31-6B28-1D6D-74C9-A36C156102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0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07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8CE765-F9BB-2277-16C0-8235F1680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165100"/>
            <a:ext cx="11851216" cy="651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86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EE99B-85EF-743B-B93B-6FF7BDDA2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8BF87B5-4C99-E174-5118-946AC4047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697774" y="-6506"/>
            <a:ext cx="12446700" cy="686450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CBFA81A-EE6B-22BE-0677-A5ADBE517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53" y="2507118"/>
            <a:ext cx="2949529" cy="1263605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1AE759AF-E43C-2E75-F1ED-C0C7E4C97415}"/>
              </a:ext>
            </a:extLst>
          </p:cNvPr>
          <p:cNvSpPr txBox="1"/>
          <p:nvPr/>
        </p:nvSpPr>
        <p:spPr>
          <a:xfrm>
            <a:off x="5192613" y="2263701"/>
            <a:ext cx="6774092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3600" spc="100">
                <a:solidFill>
                  <a:schemeClr val="bg1"/>
                </a:solidFill>
                <a:latin typeface="Gill Sans Nova"/>
              </a:rPr>
              <a:t>Levensreddende vluchten moeten door blijven gaan. </a:t>
            </a:r>
            <a:endParaRPr lang="en-US">
              <a:solidFill>
                <a:schemeClr val="bg1"/>
              </a:solidFill>
              <a:latin typeface="Aptos" panose="020B0004020202020204"/>
            </a:endParaRPr>
          </a:p>
          <a:p>
            <a:endParaRPr lang="nl-NL" sz="3600" spc="100">
              <a:solidFill>
                <a:schemeClr val="bg1"/>
              </a:solidFill>
              <a:latin typeface="Gill Sans Nova"/>
            </a:endParaRPr>
          </a:p>
          <a:p>
            <a:r>
              <a:rPr lang="nl-NL" sz="3600" spc="100">
                <a:solidFill>
                  <a:schemeClr val="bg1"/>
                </a:solidFill>
                <a:latin typeface="Gill Sans Nova"/>
              </a:rPr>
              <a:t>Help jij mee?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1D1162-D27A-4435-D287-4E25BE032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94B61A-8202-6A91-18D8-6D67A1BDE9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6207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toor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D3F89E90C12F4C89E5D740C2DC68B1" ma:contentTypeVersion="19" ma:contentTypeDescription="Een nieuw document maken." ma:contentTypeScope="" ma:versionID="4468ef4fd5bc74a91606bd632d20e99f">
  <xsd:schema xmlns:xsd="http://www.w3.org/2001/XMLSchema" xmlns:xs="http://www.w3.org/2001/XMLSchema" xmlns:p="http://schemas.microsoft.com/office/2006/metadata/properties" xmlns:ns2="685f7f04-8794-4ce6-8362-849836543630" xmlns:ns3="51fde4ae-ed38-41c6-bc25-ba35a1864d80" targetNamespace="http://schemas.microsoft.com/office/2006/metadata/properties" ma:root="true" ma:fieldsID="c11cc5b3747268270bbb9f31c5c16270" ns2:_="" ns3:_="">
    <xsd:import namespace="685f7f04-8794-4ce6-8362-849836543630"/>
    <xsd:import namespace="51fde4ae-ed38-41c6-bc25-ba35a1864d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5f7f04-8794-4ce6-8362-8498365436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17dd5a46-9fc4-4aed-a7dd-354cd267bc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fde4ae-ed38-41c6-bc25-ba35a1864d8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f8bc0cc-812b-4b19-bb9f-333dc01128e2}" ma:internalName="TaxCatchAll" ma:showField="CatchAllData" ma:web="51fde4ae-ed38-41c6-bc25-ba35a1864d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85f7f04-8794-4ce6-8362-849836543630">
      <Terms xmlns="http://schemas.microsoft.com/office/infopath/2007/PartnerControls"/>
    </lcf76f155ced4ddcb4097134ff3c332f>
    <TaxCatchAll xmlns="51fde4ae-ed38-41c6-bc25-ba35a1864d80" xsi:nil="true"/>
  </documentManagement>
</p:properties>
</file>

<file path=customXml/itemProps1.xml><?xml version="1.0" encoding="utf-8"?>
<ds:datastoreItem xmlns:ds="http://schemas.openxmlformats.org/officeDocument/2006/customXml" ds:itemID="{D468D2B7-ED55-4850-8B4A-813540D34D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6A8FAB-904A-4BF2-88E6-421D3564C270}">
  <ds:schemaRefs>
    <ds:schemaRef ds:uri="51fde4ae-ed38-41c6-bc25-ba35a1864d80"/>
    <ds:schemaRef ds:uri="685f7f04-8794-4ce6-8362-84983654363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D66DA16-830C-4FF8-9554-44489A2757F9}">
  <ds:schemaRefs>
    <ds:schemaRef ds:uri="http://purl.org/dc/dcmitype/"/>
    <ds:schemaRef ds:uri="685f7f04-8794-4ce6-8362-849836543630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51fde4ae-ed38-41c6-bc25-ba35a1864d8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Kantoorthema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Arjen Goedhart</cp:lastModifiedBy>
  <cp:revision>25</cp:revision>
  <dcterms:created xsi:type="dcterms:W3CDTF">2026-04-29T12:46:30Z</dcterms:created>
  <dcterms:modified xsi:type="dcterms:W3CDTF">2026-05-04T07:50:26Z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0x01010023D3F89E90C12F4C89E5D740C2DC68B1</vt:lpwstr>
  </property>
  <property fmtid="{D5CDD505-2E9C-101B-9397-08002B2CF9AE}" pid="3" name="MediaServiceImageTags">
    <vt:lpwstr/>
  </property>
</Properties>
</file>