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0000" autoAdjust="0"/>
  </p:normalViewPr>
  <p:slideViewPr>
    <p:cSldViewPr snapToGrid="0">
      <p:cViewPr>
        <p:scale>
          <a:sx n="75" d="100"/>
          <a:sy n="75" d="100"/>
        </p:scale>
        <p:origin x="1896" y="4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7B33B-FC07-4780-B82C-55225DC47E35}" type="datetimeFigureOut">
              <a:rPr lang="nl-NL" smtClean="0"/>
              <a:t>08-03-2021</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F72D73-7B90-42F8-8D60-081B28DE1413}" type="slidenum">
              <a:rPr lang="nl-NL" smtClean="0"/>
              <a:t>‹nr.›</a:t>
            </a:fld>
            <a:endParaRPr lang="nl-NL" dirty="0"/>
          </a:p>
        </p:txBody>
      </p:sp>
    </p:spTree>
    <p:extLst>
      <p:ext uri="{BB962C8B-B14F-4D97-AF65-F5344CB8AC3E}">
        <p14:creationId xmlns:p14="http://schemas.microsoft.com/office/powerpoint/2010/main" val="4228883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Instructie: zet de </a:t>
            </a:r>
            <a:r>
              <a:rPr lang="nl-NL" dirty="0" err="1" smtClean="0"/>
              <a:t>powerpoint</a:t>
            </a:r>
            <a:r>
              <a:rPr lang="nl-NL" dirty="0" smtClean="0"/>
              <a:t> op het digibord. Laat de eerste dia zien en laat iedereen (of om de beurt) raden wat de lading is. Wie had het al  bij de</a:t>
            </a:r>
            <a:r>
              <a:rPr lang="nl-NL" baseline="0" dirty="0" smtClean="0"/>
              <a:t> eerste foto goed? </a:t>
            </a:r>
          </a:p>
          <a:p>
            <a:r>
              <a:rPr lang="nl-NL" baseline="0" dirty="0" smtClean="0"/>
              <a:t>Bij de derde foto: Vraag aan degene die het eerst het goede antwoord had waarom hij/zij denkt dat deze lading met het vliegtuig mee gaat!</a:t>
            </a:r>
          </a:p>
          <a:p>
            <a:r>
              <a:rPr lang="nl-NL" baseline="0" dirty="0" smtClean="0"/>
              <a:t>Kijk in de notities bij de derde foto of het antwoord klopt.</a:t>
            </a:r>
          </a:p>
          <a:p>
            <a:r>
              <a:rPr lang="nl-NL" baseline="0" dirty="0" smtClean="0"/>
              <a:t/>
            </a:r>
            <a:br>
              <a:rPr lang="nl-NL" baseline="0" dirty="0" smtClean="0"/>
            </a:br>
            <a:r>
              <a:rPr lang="nl-NL" baseline="0" dirty="0" smtClean="0"/>
              <a:t>Ga daarna naar de volgende foto en herhaal het bovenstaande.</a:t>
            </a:r>
          </a:p>
        </p:txBody>
      </p:sp>
      <p:sp>
        <p:nvSpPr>
          <p:cNvPr id="4" name="Tijdelijke aanduiding voor dianummer 3"/>
          <p:cNvSpPr>
            <a:spLocks noGrp="1"/>
          </p:cNvSpPr>
          <p:nvPr>
            <p:ph type="sldNum" sz="quarter" idx="10"/>
          </p:nvPr>
        </p:nvSpPr>
        <p:spPr/>
        <p:txBody>
          <a:bodyPr/>
          <a:lstStyle/>
          <a:p>
            <a:fld id="{2FF72D73-7B90-42F8-8D60-081B28DE1413}" type="slidenum">
              <a:rPr lang="nl-NL" smtClean="0"/>
              <a:t>1</a:t>
            </a:fld>
            <a:endParaRPr lang="nl-NL" dirty="0"/>
          </a:p>
        </p:txBody>
      </p:sp>
    </p:spTree>
    <p:extLst>
      <p:ext uri="{BB962C8B-B14F-4D97-AF65-F5344CB8AC3E}">
        <p14:creationId xmlns:p14="http://schemas.microsoft.com/office/powerpoint/2010/main" val="955190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Soms gaan er wel heel bijzondere passagiers mee. Zoals</a:t>
            </a:r>
            <a:r>
              <a:rPr lang="nl-NL" baseline="0" dirty="0" smtClean="0"/>
              <a:t> deze twee weken oude chimpansee. Zoals je ziet heeft hij een zere neus. Hij is uit de boom gevallen toen z’n moeder werd neergeschoten door jagers. Gelukkig was er een natuurorganisatie in de buurt om hem te redden. De chimpansee kon samen met een verzorger snel met het vliegtuig mee, zodat hij in een opvang verzorgd kon worden. Nu woont hij weer in een groot natuurreservaat in Liberia.</a:t>
            </a:r>
          </a:p>
        </p:txBody>
      </p:sp>
      <p:sp>
        <p:nvSpPr>
          <p:cNvPr id="4" name="Tijdelijke aanduiding voor dianummer 3"/>
          <p:cNvSpPr>
            <a:spLocks noGrp="1"/>
          </p:cNvSpPr>
          <p:nvPr>
            <p:ph type="sldNum" sz="quarter" idx="10"/>
          </p:nvPr>
        </p:nvSpPr>
        <p:spPr/>
        <p:txBody>
          <a:bodyPr/>
          <a:lstStyle/>
          <a:p>
            <a:fld id="{2FF72D73-7B90-42F8-8D60-081B28DE1413}" type="slidenum">
              <a:rPr lang="nl-NL" smtClean="0"/>
              <a:t>4</a:t>
            </a:fld>
            <a:endParaRPr lang="nl-NL" dirty="0"/>
          </a:p>
        </p:txBody>
      </p:sp>
    </p:spTree>
    <p:extLst>
      <p:ext uri="{BB962C8B-B14F-4D97-AF65-F5344CB8AC3E}">
        <p14:creationId xmlns:p14="http://schemas.microsoft.com/office/powerpoint/2010/main" val="4256263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Naast dieren en mensen gaat er ook vaak fruit of</a:t>
            </a:r>
            <a:r>
              <a:rPr lang="nl-NL" baseline="0" dirty="0" smtClean="0"/>
              <a:t> groente mee in het vliegtuig. In arme dorpen wordt het fruit geteeld en geoogst (omdat het daar vaak goed weer is en er gelukkig veel fruit kan groeien). Het fruit gaat dan mee met het vliegtuig en wordt verkocht op de markt in de grotere steden. Zo hebben de mensen in het dorp weer een beetje inkomen.</a:t>
            </a:r>
          </a:p>
          <a:p>
            <a:r>
              <a:rPr lang="nl-NL" baseline="0" dirty="0" smtClean="0"/>
              <a:t>Welke soorten fruit zie je hier allemaal? </a:t>
            </a:r>
          </a:p>
          <a:p>
            <a:endParaRPr lang="nl-NL" dirty="0"/>
          </a:p>
        </p:txBody>
      </p:sp>
      <p:sp>
        <p:nvSpPr>
          <p:cNvPr id="4" name="Tijdelijke aanduiding voor dianummer 3"/>
          <p:cNvSpPr>
            <a:spLocks noGrp="1"/>
          </p:cNvSpPr>
          <p:nvPr>
            <p:ph type="sldNum" sz="quarter" idx="10"/>
          </p:nvPr>
        </p:nvSpPr>
        <p:spPr/>
        <p:txBody>
          <a:bodyPr/>
          <a:lstStyle/>
          <a:p>
            <a:fld id="{2FF72D73-7B90-42F8-8D60-081B28DE1413}" type="slidenum">
              <a:rPr lang="nl-NL" smtClean="0"/>
              <a:t>7</a:t>
            </a:fld>
            <a:endParaRPr lang="nl-NL" dirty="0"/>
          </a:p>
        </p:txBody>
      </p:sp>
    </p:spTree>
    <p:extLst>
      <p:ext uri="{BB962C8B-B14F-4D97-AF65-F5344CB8AC3E}">
        <p14:creationId xmlns:p14="http://schemas.microsoft.com/office/powerpoint/2010/main" val="497858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Wat is</a:t>
            </a:r>
            <a:r>
              <a:rPr lang="nl-NL" baseline="0" dirty="0" smtClean="0"/>
              <a:t> dat nou weer? Buizen en een grote plaat? In dit vliegtuig zaten heel veel bouwmaterialen om een basisschool te bouwen! Op Papoea-Nieuw-Guinea zijn heel weinig scholen. Dankzij het MAF-vliegtuig kunnen er materialen naar afgelegen dorpjes gevlogen worden. Zo kunnen de kinderen veilig naar school. Ook als het regent of de zon schijnt. </a:t>
            </a:r>
            <a:endParaRPr lang="nl-NL" dirty="0"/>
          </a:p>
        </p:txBody>
      </p:sp>
      <p:sp>
        <p:nvSpPr>
          <p:cNvPr id="4" name="Tijdelijke aanduiding voor dianummer 3"/>
          <p:cNvSpPr>
            <a:spLocks noGrp="1"/>
          </p:cNvSpPr>
          <p:nvPr>
            <p:ph type="sldNum" sz="quarter" idx="10"/>
          </p:nvPr>
        </p:nvSpPr>
        <p:spPr/>
        <p:txBody>
          <a:bodyPr/>
          <a:lstStyle/>
          <a:p>
            <a:fld id="{2FF72D73-7B90-42F8-8D60-081B28DE1413}" type="slidenum">
              <a:rPr lang="nl-NL" smtClean="0"/>
              <a:t>10</a:t>
            </a:fld>
            <a:endParaRPr lang="nl-NL" dirty="0"/>
          </a:p>
        </p:txBody>
      </p:sp>
    </p:spTree>
    <p:extLst>
      <p:ext uri="{BB962C8B-B14F-4D97-AF65-F5344CB8AC3E}">
        <p14:creationId xmlns:p14="http://schemas.microsoft.com/office/powerpoint/2010/main" val="2489104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Waarom zou er een motor</a:t>
            </a:r>
            <a:r>
              <a:rPr lang="nl-NL" baseline="0" dirty="0" smtClean="0"/>
              <a:t> met het vliegtuig  meegaan? Heeft hij pech gehad? </a:t>
            </a:r>
          </a:p>
          <a:p>
            <a:r>
              <a:rPr lang="nl-NL" baseline="0" dirty="0" smtClean="0"/>
              <a:t>Nee. Deze motors doen het uitstekend! En gelukkig maar. Want ze worden in Zuid-Soedan over gevaarlijke gebieden heen gevlogen. Op de grote wegen is het veel te gevaarlijk om te rijden, omdat er veel overvallers zijn. Maar in de dorpen die ver in het land liggen kan je wel veilig stukken met de motor rijden. Deze motoren worden gebruikt door een zendeling en een vertaler. Zij reizen op deze motoren soms uren het land in om kleine dorpjes te bereiken met Gods Woord. Want in dit zelfde vliegtuig zaten Audio-Bijbels. Kleine luisterbijbels die werken op zonne-energie. Zo kunnen mensen die niet kunnen lezen of geen stroom hebben tóch luisteren naar de Bijbel!</a:t>
            </a:r>
            <a:endParaRPr lang="nl-NL" dirty="0"/>
          </a:p>
        </p:txBody>
      </p:sp>
      <p:sp>
        <p:nvSpPr>
          <p:cNvPr id="4" name="Tijdelijke aanduiding voor dianummer 3"/>
          <p:cNvSpPr>
            <a:spLocks noGrp="1"/>
          </p:cNvSpPr>
          <p:nvPr>
            <p:ph type="sldNum" sz="quarter" idx="10"/>
          </p:nvPr>
        </p:nvSpPr>
        <p:spPr/>
        <p:txBody>
          <a:bodyPr/>
          <a:lstStyle/>
          <a:p>
            <a:fld id="{2FF72D73-7B90-42F8-8D60-081B28DE1413}" type="slidenum">
              <a:rPr lang="nl-NL" smtClean="0"/>
              <a:t>13</a:t>
            </a:fld>
            <a:endParaRPr lang="nl-NL" dirty="0"/>
          </a:p>
        </p:txBody>
      </p:sp>
    </p:spTree>
    <p:extLst>
      <p:ext uri="{BB962C8B-B14F-4D97-AF65-F5344CB8AC3E}">
        <p14:creationId xmlns:p14="http://schemas.microsoft.com/office/powerpoint/2010/main" val="731565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Een varken! In Papoea is</a:t>
            </a:r>
            <a:r>
              <a:rPr lang="nl-NL" baseline="0" dirty="0" smtClean="0"/>
              <a:t> en varken heel belangrijk voor de mensen. Een varken kan jongen geven en op den duur is hij groot en dik genoeg om gegeten te worden. Ook wordt een varken vaak gebruikt om te ruilen. De mensen hebben dan geen geld, maar gebruiken een varken om iets te ruilen. </a:t>
            </a:r>
          </a:p>
          <a:p>
            <a:r>
              <a:rPr lang="nl-NL" baseline="0" dirty="0" smtClean="0"/>
              <a:t>Varkens mogen mee met het vliegtuig, maar dan moeten de poten wel vastgebonden zijn, zodat hij niet gaat lopen in het vliegtuig! </a:t>
            </a:r>
            <a:endParaRPr lang="nl-NL" dirty="0"/>
          </a:p>
        </p:txBody>
      </p:sp>
      <p:sp>
        <p:nvSpPr>
          <p:cNvPr id="4" name="Tijdelijke aanduiding voor dianummer 3"/>
          <p:cNvSpPr>
            <a:spLocks noGrp="1"/>
          </p:cNvSpPr>
          <p:nvPr>
            <p:ph type="sldNum" sz="quarter" idx="10"/>
          </p:nvPr>
        </p:nvSpPr>
        <p:spPr/>
        <p:txBody>
          <a:bodyPr/>
          <a:lstStyle/>
          <a:p>
            <a:fld id="{2FF72D73-7B90-42F8-8D60-081B28DE1413}" type="slidenum">
              <a:rPr lang="nl-NL" smtClean="0"/>
              <a:t>16</a:t>
            </a:fld>
            <a:endParaRPr lang="nl-NL" dirty="0"/>
          </a:p>
        </p:txBody>
      </p:sp>
    </p:spTree>
    <p:extLst>
      <p:ext uri="{BB962C8B-B14F-4D97-AF65-F5344CB8AC3E}">
        <p14:creationId xmlns:p14="http://schemas.microsoft.com/office/powerpoint/2010/main" val="2986481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nl-NL"/>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4003479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2757034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2652520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3087338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Tekststijl van het model bewerken</a:t>
            </a:r>
          </a:p>
        </p:txBody>
      </p:sp>
      <p:sp>
        <p:nvSpPr>
          <p:cNvPr id="4" name="Tijdelijke aanduiding voor datum 3"/>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872782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3945785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8" name="Tijdelijke aanduiding voor voettekst 7"/>
          <p:cNvSpPr>
            <a:spLocks noGrp="1"/>
          </p:cNvSpPr>
          <p:nvPr>
            <p:ph type="ftr" sz="quarter" idx="11"/>
          </p:nvPr>
        </p:nvSpPr>
        <p:spPr/>
        <p:txBody>
          <a:bodyPr/>
          <a:lstStyle/>
          <a:p>
            <a:endParaRPr lang="nl-NL" dirty="0"/>
          </a:p>
        </p:txBody>
      </p:sp>
      <p:sp>
        <p:nvSpPr>
          <p:cNvPr id="9" name="Tijdelijke aanduiding voor dianummer 8"/>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3229301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4" name="Tijdelijke aanduiding voor voettekst 3"/>
          <p:cNvSpPr>
            <a:spLocks noGrp="1"/>
          </p:cNvSpPr>
          <p:nvPr>
            <p:ph type="ftr" sz="quarter" idx="11"/>
          </p:nvPr>
        </p:nvSpPr>
        <p:spPr/>
        <p:txBody>
          <a:bodyPr/>
          <a:lstStyle/>
          <a:p>
            <a:endParaRPr lang="nl-NL" dirty="0"/>
          </a:p>
        </p:txBody>
      </p:sp>
      <p:sp>
        <p:nvSpPr>
          <p:cNvPr id="5" name="Tijdelijke aanduiding voor dianummer 4"/>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382042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3" name="Tijdelijke aanduiding voor voettekst 2"/>
          <p:cNvSpPr>
            <a:spLocks noGrp="1"/>
          </p:cNvSpPr>
          <p:nvPr>
            <p:ph type="ftr" sz="quarter" idx="11"/>
          </p:nvPr>
        </p:nvSpPr>
        <p:spPr/>
        <p:txBody>
          <a:bodyPr/>
          <a:lstStyle/>
          <a:p>
            <a:endParaRPr lang="nl-NL" dirty="0"/>
          </a:p>
        </p:txBody>
      </p:sp>
      <p:sp>
        <p:nvSpPr>
          <p:cNvPr id="4" name="Tijdelijke aanduiding voor dianummer 3"/>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1707077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3398047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D76B1AB2-3006-4218-A580-7F8CCF5F85F3}" type="datetimeFigureOut">
              <a:rPr lang="nl-NL" smtClean="0"/>
              <a:t>08-03-2021</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199D986D-90F1-492E-B8B2-314588C7AC82}" type="slidenum">
              <a:rPr lang="nl-NL" smtClean="0"/>
              <a:t>‹nr.›</a:t>
            </a:fld>
            <a:endParaRPr lang="nl-NL" dirty="0"/>
          </a:p>
        </p:txBody>
      </p:sp>
    </p:spTree>
    <p:extLst>
      <p:ext uri="{BB962C8B-B14F-4D97-AF65-F5344CB8AC3E}">
        <p14:creationId xmlns:p14="http://schemas.microsoft.com/office/powerpoint/2010/main" val="1466965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6B1AB2-3006-4218-A580-7F8CCF5F85F3}" type="datetimeFigureOut">
              <a:rPr lang="nl-NL" smtClean="0"/>
              <a:t>08-03-2021</a:t>
            </a:fld>
            <a:endParaRPr lang="nl-NL" dirty="0"/>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9D986D-90F1-492E-B8B2-314588C7AC82}" type="slidenum">
              <a:rPr lang="nl-NL" smtClean="0"/>
              <a:t>‹nr.›</a:t>
            </a:fld>
            <a:endParaRPr lang="nl-NL" dirty="0"/>
          </a:p>
        </p:txBody>
      </p:sp>
    </p:spTree>
    <p:extLst>
      <p:ext uri="{BB962C8B-B14F-4D97-AF65-F5344CB8AC3E}">
        <p14:creationId xmlns:p14="http://schemas.microsoft.com/office/powerpoint/2010/main" val="124581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71" y="-1047785"/>
            <a:ext cx="12476283" cy="9357213"/>
          </a:xfrm>
          <a:prstGeom prst="rect">
            <a:avLst/>
          </a:prstGeom>
        </p:spPr>
      </p:pic>
      <p:pic>
        <p:nvPicPr>
          <p:cNvPr id="4" name="Afbeelding 3"/>
          <p:cNvPicPr>
            <a:picLocks noChangeAspect="1"/>
          </p:cNvPicPr>
          <p:nvPr/>
        </p:nvPicPr>
        <p:blipFill rotWithShape="1">
          <a:blip r:embed="rId4" cstate="print">
            <a:extLst>
              <a:ext uri="{28A0092B-C50C-407E-A947-70E740481C1C}">
                <a14:useLocalDpi xmlns:a14="http://schemas.microsoft.com/office/drawing/2010/main" val="0"/>
              </a:ext>
            </a:extLst>
          </a:blip>
          <a:srcRect l="11374" b="11110"/>
          <a:stretch/>
        </p:blipFill>
        <p:spPr>
          <a:xfrm>
            <a:off x="-21771" y="1806253"/>
            <a:ext cx="12213771" cy="5051747"/>
          </a:xfrm>
          <a:prstGeom prst="rect">
            <a:avLst/>
          </a:prstGeom>
        </p:spPr>
      </p:pic>
      <p:pic>
        <p:nvPicPr>
          <p:cNvPr id="5" name="Afbeelding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742" y="5771423"/>
            <a:ext cx="2088801" cy="895112"/>
          </a:xfrm>
          <a:prstGeom prst="rect">
            <a:avLst/>
          </a:prstGeom>
        </p:spPr>
      </p:pic>
      <p:pic>
        <p:nvPicPr>
          <p:cNvPr id="6" name="Afbeelding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58400" y="6090936"/>
            <a:ext cx="1828800" cy="338615"/>
          </a:xfrm>
          <a:prstGeom prst="rect">
            <a:avLst/>
          </a:prstGeom>
        </p:spPr>
      </p:pic>
      <p:sp>
        <p:nvSpPr>
          <p:cNvPr id="8" name="Titel 1"/>
          <p:cNvSpPr txBox="1">
            <a:spLocks/>
          </p:cNvSpPr>
          <p:nvPr/>
        </p:nvSpPr>
        <p:spPr>
          <a:xfrm>
            <a:off x="2086811" y="6090936"/>
            <a:ext cx="4763934" cy="46505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3000" dirty="0" smtClean="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Raad de lading!</a:t>
            </a:r>
            <a:endParaRPr lang="nl-NL" sz="30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2171737907"/>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2000" cy="6857144"/>
          </a:xfrm>
        </p:spPr>
      </p:pic>
    </p:spTree>
    <p:extLst>
      <p:ext uri="{BB962C8B-B14F-4D97-AF65-F5344CB8AC3E}">
        <p14:creationId xmlns:p14="http://schemas.microsoft.com/office/powerpoint/2010/main" val="741790403"/>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4203909521"/>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1311509869"/>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2000" cy="6857144"/>
          </a:xfrm>
        </p:spPr>
      </p:pic>
    </p:spTree>
    <p:extLst>
      <p:ext uri="{BB962C8B-B14F-4D97-AF65-F5344CB8AC3E}">
        <p14:creationId xmlns:p14="http://schemas.microsoft.com/office/powerpoint/2010/main" val="3674896464"/>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4" name="Tijdelijke aanduiding voor inhoud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144"/>
          </a:xfrm>
          <a:prstGeom prst="rect">
            <a:avLst/>
          </a:prstGeom>
        </p:spPr>
      </p:pic>
    </p:spTree>
    <p:extLst>
      <p:ext uri="{BB962C8B-B14F-4D97-AF65-F5344CB8AC3E}">
        <p14:creationId xmlns:p14="http://schemas.microsoft.com/office/powerpoint/2010/main" val="1397845890"/>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454576169"/>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6" name="Tijdelijke aanduiding voor inhoud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1809918440"/>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71" y="-1047785"/>
            <a:ext cx="12476283" cy="9357213"/>
          </a:xfrm>
          <a:prstGeom prst="rect">
            <a:avLst/>
          </a:prstGeom>
        </p:spPr>
      </p:pic>
      <p:pic>
        <p:nvPicPr>
          <p:cNvPr id="4" name="Afbeelding 3"/>
          <p:cNvPicPr>
            <a:picLocks noChangeAspect="1"/>
          </p:cNvPicPr>
          <p:nvPr/>
        </p:nvPicPr>
        <p:blipFill rotWithShape="1">
          <a:blip r:embed="rId3" cstate="print">
            <a:extLst>
              <a:ext uri="{28A0092B-C50C-407E-A947-70E740481C1C}">
                <a14:useLocalDpi xmlns:a14="http://schemas.microsoft.com/office/drawing/2010/main" val="0"/>
              </a:ext>
            </a:extLst>
          </a:blip>
          <a:srcRect l="11374" b="11110"/>
          <a:stretch/>
        </p:blipFill>
        <p:spPr>
          <a:xfrm>
            <a:off x="-21771" y="1806253"/>
            <a:ext cx="12213771" cy="5051747"/>
          </a:xfrm>
          <a:prstGeom prst="rect">
            <a:avLst/>
          </a:prstGeom>
        </p:spPr>
      </p:pic>
      <p:pic>
        <p:nvPicPr>
          <p:cNvPr id="5" name="Afbeelding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742" y="5771423"/>
            <a:ext cx="2088801" cy="895112"/>
          </a:xfrm>
          <a:prstGeom prst="rect">
            <a:avLst/>
          </a:prstGeom>
        </p:spPr>
      </p:pic>
      <p:pic>
        <p:nvPicPr>
          <p:cNvPr id="6" name="Afbeelding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58400" y="6090936"/>
            <a:ext cx="1828800" cy="338615"/>
          </a:xfrm>
          <a:prstGeom prst="rect">
            <a:avLst/>
          </a:prstGeom>
        </p:spPr>
      </p:pic>
    </p:spTree>
    <p:extLst>
      <p:ext uri="{BB962C8B-B14F-4D97-AF65-F5344CB8AC3E}">
        <p14:creationId xmlns:p14="http://schemas.microsoft.com/office/powerpoint/2010/main" val="335981160"/>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4190349066"/>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2254301766"/>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3443771217"/>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7144"/>
          </a:xfrm>
        </p:spPr>
      </p:pic>
    </p:spTree>
    <p:extLst>
      <p:ext uri="{BB962C8B-B14F-4D97-AF65-F5344CB8AC3E}">
        <p14:creationId xmlns:p14="http://schemas.microsoft.com/office/powerpoint/2010/main" val="1249937937"/>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7144"/>
          </a:xfrm>
        </p:spPr>
      </p:pic>
    </p:spTree>
    <p:extLst>
      <p:ext uri="{BB962C8B-B14F-4D97-AF65-F5344CB8AC3E}">
        <p14:creationId xmlns:p14="http://schemas.microsoft.com/office/powerpoint/2010/main" val="1230932375"/>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2041107721"/>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6" name="Tijdelijke aanduiding voor inhoud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2943914347"/>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6" name="Tijdelijke aanduiding voor inhoud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3522" cy="6858000"/>
          </a:xfrm>
        </p:spPr>
      </p:pic>
    </p:spTree>
    <p:extLst>
      <p:ext uri="{BB962C8B-B14F-4D97-AF65-F5344CB8AC3E}">
        <p14:creationId xmlns:p14="http://schemas.microsoft.com/office/powerpoint/2010/main" val="2381086538"/>
      </p:ext>
    </p:extLst>
  </p:cSld>
  <p:clrMapOvr>
    <a:masterClrMapping/>
  </p:clrMapOvr>
  <p:transition spd="slow">
    <p:randomBar dir="vert"/>
  </p:transition>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551</Words>
  <Application>Microsoft Office PowerPoint</Application>
  <PresentationFormat>Breedbeeld</PresentationFormat>
  <Paragraphs>19</Paragraphs>
  <Slides>17</Slides>
  <Notes>6</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17</vt:i4>
      </vt:variant>
    </vt:vector>
  </HeadingPairs>
  <TitlesOfParts>
    <vt:vector size="22" baseType="lpstr">
      <vt:lpstr>Arial</vt:lpstr>
      <vt:lpstr>Calibri</vt:lpstr>
      <vt:lpstr>Calibri Light</vt:lpstr>
      <vt:lpstr>Segoe UI Black</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Arjen Goedhart</dc:creator>
  <cp:lastModifiedBy>Arjen Goedhart</cp:lastModifiedBy>
  <cp:revision>3</cp:revision>
  <dcterms:created xsi:type="dcterms:W3CDTF">2021-03-08T15:32:51Z</dcterms:created>
  <dcterms:modified xsi:type="dcterms:W3CDTF">2021-03-08T15:45:22Z</dcterms:modified>
</cp:coreProperties>
</file>