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424D-913E-4905-A2DB-EFCFF71CA04B}" type="datetimeFigureOut">
              <a:rPr lang="nl-NL" smtClean="0"/>
              <a:t>02-10-2019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4532D-3D1B-4B94-82BD-2F1F505006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0001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424D-913E-4905-A2DB-EFCFF71CA04B}" type="datetimeFigureOut">
              <a:rPr lang="nl-NL" smtClean="0"/>
              <a:t>02-10-2019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4532D-3D1B-4B94-82BD-2F1F505006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4896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424D-913E-4905-A2DB-EFCFF71CA04B}" type="datetimeFigureOut">
              <a:rPr lang="nl-NL" smtClean="0"/>
              <a:t>02-10-2019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4532D-3D1B-4B94-82BD-2F1F505006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2671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424D-913E-4905-A2DB-EFCFF71CA04B}" type="datetimeFigureOut">
              <a:rPr lang="nl-NL" smtClean="0"/>
              <a:t>02-10-2019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4532D-3D1B-4B94-82BD-2F1F505006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3168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424D-913E-4905-A2DB-EFCFF71CA04B}" type="datetimeFigureOut">
              <a:rPr lang="nl-NL" smtClean="0"/>
              <a:t>02-10-2019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4532D-3D1B-4B94-82BD-2F1F505006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560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424D-913E-4905-A2DB-EFCFF71CA04B}" type="datetimeFigureOut">
              <a:rPr lang="nl-NL" smtClean="0"/>
              <a:t>02-10-2019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4532D-3D1B-4B94-82BD-2F1F505006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3560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424D-913E-4905-A2DB-EFCFF71CA04B}" type="datetimeFigureOut">
              <a:rPr lang="nl-NL" smtClean="0"/>
              <a:t>02-10-2019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4532D-3D1B-4B94-82BD-2F1F505006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0045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424D-913E-4905-A2DB-EFCFF71CA04B}" type="datetimeFigureOut">
              <a:rPr lang="nl-NL" smtClean="0"/>
              <a:t>02-10-2019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4532D-3D1B-4B94-82BD-2F1F505006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755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424D-913E-4905-A2DB-EFCFF71CA04B}" type="datetimeFigureOut">
              <a:rPr lang="nl-NL" smtClean="0"/>
              <a:t>02-10-2019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4532D-3D1B-4B94-82BD-2F1F505006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0496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424D-913E-4905-A2DB-EFCFF71CA04B}" type="datetimeFigureOut">
              <a:rPr lang="nl-NL" smtClean="0"/>
              <a:t>02-10-2019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4532D-3D1B-4B94-82BD-2F1F505006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5868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424D-913E-4905-A2DB-EFCFF71CA04B}" type="datetimeFigureOut">
              <a:rPr lang="nl-NL" smtClean="0"/>
              <a:t>02-10-2019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4532D-3D1B-4B94-82BD-2F1F505006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3260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1424D-913E-4905-A2DB-EFCFF71CA04B}" type="datetimeFigureOut">
              <a:rPr lang="nl-NL" smtClean="0"/>
              <a:t>02-10-2019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4532D-3D1B-4B94-82BD-2F1F505006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24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81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22" cy="6858000"/>
          </a:xfrm>
        </p:spPr>
      </p:pic>
    </p:spTree>
    <p:extLst>
      <p:ext uri="{BB962C8B-B14F-4D97-AF65-F5344CB8AC3E}">
        <p14:creationId xmlns:p14="http://schemas.microsoft.com/office/powerpoint/2010/main" val="805615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22" cy="6858000"/>
          </a:xfrm>
        </p:spPr>
      </p:pic>
    </p:spTree>
    <p:extLst>
      <p:ext uri="{BB962C8B-B14F-4D97-AF65-F5344CB8AC3E}">
        <p14:creationId xmlns:p14="http://schemas.microsoft.com/office/powerpoint/2010/main" val="2312765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22" cy="6858000"/>
          </a:xfrm>
        </p:spPr>
      </p:pic>
    </p:spTree>
    <p:extLst>
      <p:ext uri="{BB962C8B-B14F-4D97-AF65-F5344CB8AC3E}">
        <p14:creationId xmlns:p14="http://schemas.microsoft.com/office/powerpoint/2010/main" val="438266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22" cy="6858000"/>
          </a:xfrm>
        </p:spPr>
      </p:pic>
    </p:spTree>
    <p:extLst>
      <p:ext uri="{BB962C8B-B14F-4D97-AF65-F5344CB8AC3E}">
        <p14:creationId xmlns:p14="http://schemas.microsoft.com/office/powerpoint/2010/main" val="1359388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22" cy="6858000"/>
          </a:xfrm>
        </p:spPr>
      </p:pic>
    </p:spTree>
    <p:extLst>
      <p:ext uri="{BB962C8B-B14F-4D97-AF65-F5344CB8AC3E}">
        <p14:creationId xmlns:p14="http://schemas.microsoft.com/office/powerpoint/2010/main" val="2133647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22" cy="6858000"/>
          </a:xfrm>
        </p:spPr>
      </p:pic>
    </p:spTree>
    <p:extLst>
      <p:ext uri="{BB962C8B-B14F-4D97-AF65-F5344CB8AC3E}">
        <p14:creationId xmlns:p14="http://schemas.microsoft.com/office/powerpoint/2010/main" val="1955003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Arjen Goedhart</dc:creator>
  <cp:lastModifiedBy>Arjen Goedhart</cp:lastModifiedBy>
  <cp:revision>1</cp:revision>
  <dcterms:created xsi:type="dcterms:W3CDTF">2019-10-02T09:17:48Z</dcterms:created>
  <dcterms:modified xsi:type="dcterms:W3CDTF">2019-10-02T09:18:01Z</dcterms:modified>
</cp:coreProperties>
</file>